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C6340-17CA-DAF2-48C9-56A89EE353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3C6E2-982D-CA58-8FAC-43CB82C3B6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B07C5-2C75-8B09-3A17-73C588CD3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405B-06D4-42CB-BEC2-10759E4AA05D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E3218C-C33D-A01C-5ED7-C57EC21EF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49F60-1E72-B33D-7A9E-DD85AAECC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4A958-E97F-44E5-88A8-C3C33F31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990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45DA8-2CFC-D803-3BE0-35B881572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711340-E5CE-1F8D-50F8-262B025C5A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ACA0E7-788C-6AC7-FE08-D27912EA6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405B-06D4-42CB-BEC2-10759E4AA05D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E98139-A9F7-9A9A-8579-7124ED70F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46289-DC7E-B63E-5E22-2337FEBB1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4A958-E97F-44E5-88A8-C3C33F31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798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51F31D-BAC9-6AAB-E698-FF88097277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95B30F-E769-FFCA-59DD-0185A10603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A901C9-6125-8E95-B1D1-E73337CB5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405B-06D4-42CB-BEC2-10759E4AA05D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62A0B9-E138-B2E3-EAE9-E6193AA89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2D86A2-88A5-7A0B-A239-99C4AE3C0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4A958-E97F-44E5-88A8-C3C33F31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162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F1057-2687-EBA8-8FCF-618831D00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3F583-5D2C-42C4-5251-092F94C0B5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B8391B-D518-58BB-1121-951314031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405B-06D4-42CB-BEC2-10759E4AA05D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8ADF6-24E0-EBF6-6823-D638750BA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D1CA1E-EF53-C826-5EE4-332B1C777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4A958-E97F-44E5-88A8-C3C33F31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325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5EF3C-A218-62D7-0176-E0A5C40D9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65B883-CB3F-F67E-DE71-D3D97A2104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84C7AF-248D-9470-61AA-B000981F4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405B-06D4-42CB-BEC2-10759E4AA05D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3E95D5-A58F-3E28-14E0-3612ED46F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129D3E-0658-4E0F-D386-9432AF136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4A958-E97F-44E5-88A8-C3C33F31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152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9F924-23A9-8392-5F5F-69D892F91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D9D61-64D4-D51C-69BD-3636A5A92F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75A4AD-2DCC-40A0-209B-DFC73B3555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09B5B-DEFB-BC0F-130C-5AC7F5B31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405B-06D4-42CB-BEC2-10759E4AA05D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AA789C-E0C7-9829-344D-A6D3B565F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CA48D0-303F-9727-C5DB-5A486BB6D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4A958-E97F-44E5-88A8-C3C33F31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113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F7F60-8EE5-8CA3-B649-9C51B9623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9D8188-1015-3224-07C2-9868C55D9E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244FFF-8F09-227F-ED75-22DB4692A4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6F8AE3-64B1-885F-A871-17B0027647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B874FA-A847-6A20-9FC0-FB19BECC8F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82859D-FA6E-0948-ABB2-D5F74174D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405B-06D4-42CB-BEC2-10759E4AA05D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3042BD-A63F-8B8E-FFA6-6A67B30B4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C925F4-1B9A-42F7-07E7-C24F30524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4A958-E97F-44E5-88A8-C3C33F31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029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9E36D-B146-661B-C677-D0FB091B7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AAD35A-AEED-6261-CE5A-FA6C16612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405B-06D4-42CB-BEC2-10759E4AA05D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CD4B84-EAAE-AFBB-7EBC-98A528246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28EB55-B3A8-E66C-EC06-C689D8DDE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4A958-E97F-44E5-88A8-C3C33F31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972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68F0F5-082A-982D-EA67-E509A32F1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405B-06D4-42CB-BEC2-10759E4AA05D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AD4ACB-AB52-4132-BA0F-61C7F48D9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278B26-D030-A4BD-6652-8F8D03EC8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4A958-E97F-44E5-88A8-C3C33F31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370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0B4CC-4776-B9AB-C553-B304683A3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662CD-91AB-6A3B-36CF-75483592C1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A82B0A-175B-FE0A-6F73-E00262A779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8D8421-8AAA-1F04-7420-35918E676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405B-06D4-42CB-BEC2-10759E4AA05D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828E6-C20A-ACBA-BDFB-BAB7C7D23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CD83D-FE79-6A7A-44F8-DBD400D52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4A958-E97F-44E5-88A8-C3C33F31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333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86016-66A4-7448-76BB-9714E9262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9631A2-3843-944E-DA39-124D085781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0B325F-BAD9-0083-9E00-A663286528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EBDF6-1888-4035-EE7A-CF82181E4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405B-06D4-42CB-BEC2-10759E4AA05D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90CE7D-1C95-9963-1E21-B665388E7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58F9F-50B9-F9BC-99F3-8A713503C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4A958-E97F-44E5-88A8-C3C33F31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11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75EE2F-0152-DE08-3E21-03F9EFEF4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B77FAB-0EF2-2AEE-17D9-34C1A156E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ED473D-0B28-2205-4ED3-76B7399A5A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3405B-06D4-42CB-BEC2-10759E4AA05D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E90803-12D4-742F-F232-62526E3F90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856740-D7A7-3FCF-1911-E367C5DB2C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24A958-E97F-44E5-88A8-C3C33F31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01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92FA6-00C3-B370-7149-20A052A76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D5EC93-EBE4-CAB4-9155-7066B74AA0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C530D376-F3EC-BDDD-9DE5-F69FF4B0AC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65100"/>
            <a:ext cx="12192000" cy="652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308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188"/>
    </mc:Choice>
    <mc:Fallback>
      <p:transition spd="slow" advTm="661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1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Parthasarathy Srinivasan</dc:creator>
  <cp:lastModifiedBy>Parthasarathy Srinivasan</cp:lastModifiedBy>
  <cp:revision>2</cp:revision>
  <dcterms:created xsi:type="dcterms:W3CDTF">2022-06-13T20:57:02Z</dcterms:created>
  <dcterms:modified xsi:type="dcterms:W3CDTF">2022-06-13T21:01:52Z</dcterms:modified>
</cp:coreProperties>
</file>

<file path=docProps/thumbnail.jpeg>
</file>